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6"/>
  </p:notesMasterIdLst>
  <p:handoutMasterIdLst>
    <p:handoutMasterId r:id="rId7"/>
  </p:handoutMasterIdLst>
  <p:sldIdLst>
    <p:sldId id="262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29.11.2022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29.11.2022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29.11.2022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of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</a:t>
            </a:r>
            <a:r>
              <a:rPr lang="da-DK" dirty="0" err="1"/>
              <a:t>surface</a:t>
            </a:r>
            <a:r>
              <a:rPr lang="da-DK" dirty="0"/>
              <a:t> from </a:t>
            </a:r>
            <a:r>
              <a:rPr lang="da-DK" dirty="0" err="1"/>
              <a:t>lowest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to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29.11.2022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Week</a:t>
            </a:r>
            <a:r>
              <a:rPr lang="da-DK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/>
              <a:t>simulating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30.11.2022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116</Words>
  <Application>Microsoft Macintosh PowerPoint</Application>
  <PresentationFormat>Widescreen</PresentationFormat>
  <Paragraphs>29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2022-11-30T11:22:16Z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